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16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77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2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04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4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074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81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74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30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5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3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99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07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8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4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6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CBF8ED-C59B-4AF8-A503-BE53B7F5CD8A}" type="datetimeFigureOut">
              <a:rPr lang="en-GB" smtClean="0"/>
              <a:t>04/03/2019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A4FF0E-4A33-4DC8-86F5-85EFD3FB2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517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>
          <a:xfrm>
            <a:off x="684212" y="5495191"/>
            <a:ext cx="8534400" cy="1037494"/>
          </a:xfrm>
        </p:spPr>
        <p:txBody>
          <a:bodyPr>
            <a:normAutofit/>
          </a:bodyPr>
          <a:lstStyle/>
          <a:p>
            <a:pPr algn="ctr"/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Užgavėnės – ne tik blynų valgymo diena, bet ir puiki šventė, kurios metu galime išbandyti savo jėgas.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246185"/>
            <a:ext cx="5319346" cy="4932484"/>
          </a:xfrm>
        </p:spPr>
      </p:pic>
      <p:pic>
        <p:nvPicPr>
          <p:cNvPr id="9" name="Turinio vietos rezervavimo ženklas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90" y="246185"/>
            <a:ext cx="5581772" cy="4932484"/>
          </a:xfrm>
        </p:spPr>
      </p:pic>
    </p:spTree>
    <p:extLst>
      <p:ext uri="{BB962C8B-B14F-4D97-AF65-F5344CB8AC3E}">
        <p14:creationId xmlns:p14="http://schemas.microsoft.com/office/powerpoint/2010/main" val="264587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5503985"/>
            <a:ext cx="8534400" cy="490414"/>
          </a:xfrm>
        </p:spPr>
        <p:txBody>
          <a:bodyPr>
            <a:normAutofit/>
          </a:bodyPr>
          <a:lstStyle/>
          <a:p>
            <a:pPr algn="ctr"/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Sergame už besivaržančius grupės draugus.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" y="228601"/>
            <a:ext cx="5096608" cy="5125914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228601"/>
            <a:ext cx="5696072" cy="5187461"/>
          </a:xfrm>
        </p:spPr>
      </p:pic>
    </p:spTree>
    <p:extLst>
      <p:ext uri="{BB962C8B-B14F-4D97-AF65-F5344CB8AC3E}">
        <p14:creationId xmlns:p14="http://schemas.microsoft.com/office/powerpoint/2010/main" val="210180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5380892"/>
            <a:ext cx="8534400" cy="613507"/>
          </a:xfrm>
        </p:spPr>
        <p:txBody>
          <a:bodyPr>
            <a:normAutofit/>
          </a:bodyPr>
          <a:lstStyle/>
          <a:p>
            <a:pPr algn="ctr"/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 ir mergaitės išbandė savo jėgas rankų </a:t>
            </a:r>
            <a:r>
              <a:rPr lang="lt-LT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lenkimo varžybose.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" y="237392"/>
            <a:ext cx="5263662" cy="4914900"/>
          </a:xfrm>
        </p:spPr>
      </p:pic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237392"/>
            <a:ext cx="5713656" cy="4914900"/>
          </a:xfrm>
        </p:spPr>
      </p:pic>
    </p:spTree>
    <p:extLst>
      <p:ext uri="{BB962C8B-B14F-4D97-AF65-F5344CB8AC3E}">
        <p14:creationId xmlns:p14="http://schemas.microsoft.com/office/powerpoint/2010/main" val="41785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5635869"/>
            <a:ext cx="8534400" cy="358530"/>
          </a:xfrm>
        </p:spPr>
        <p:txBody>
          <a:bodyPr>
            <a:noAutofit/>
          </a:bodyPr>
          <a:lstStyle/>
          <a:p>
            <a:pPr algn="ctr"/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Šokiais ir žaidimais kviečiame pavasarį 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Turinio vietos rezervavimo ženklas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89" y="342900"/>
            <a:ext cx="5678487" cy="5152292"/>
          </a:xfrm>
        </p:spPr>
      </p:pic>
      <p:pic>
        <p:nvPicPr>
          <p:cNvPr id="9" name="Turinio vietos rezervavimo ženklas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342900"/>
            <a:ext cx="5451231" cy="5152292"/>
          </a:xfrm>
        </p:spPr>
      </p:pic>
    </p:spTree>
    <p:extLst>
      <p:ext uri="{BB962C8B-B14F-4D97-AF65-F5344CB8AC3E}">
        <p14:creationId xmlns:p14="http://schemas.microsoft.com/office/powerpoint/2010/main" val="332372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2" y="5301762"/>
            <a:ext cx="8534400" cy="692637"/>
          </a:xfrm>
        </p:spPr>
        <p:txBody>
          <a:bodyPr>
            <a:normAutofit/>
          </a:bodyPr>
          <a:lstStyle/>
          <a:p>
            <a:pPr algn="ctr"/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Pagaliau išvarome žiemą ir atsisveikiname su </a:t>
            </a:r>
            <a:r>
              <a:rPr lang="lt-LT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lt-LT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439615"/>
            <a:ext cx="5246077" cy="4712677"/>
          </a:xfrm>
        </p:spPr>
      </p:pic>
      <p:pic>
        <p:nvPicPr>
          <p:cNvPr id="6" name="Turinio vietos rezervavimo ženklas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439615"/>
            <a:ext cx="6056556" cy="4800599"/>
          </a:xfrm>
        </p:spPr>
      </p:pic>
    </p:spTree>
    <p:extLst>
      <p:ext uri="{BB962C8B-B14F-4D97-AF65-F5344CB8AC3E}">
        <p14:creationId xmlns:p14="http://schemas.microsoft.com/office/powerpoint/2010/main" val="1755930888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</TotalTime>
  <Words>49</Words>
  <Application>Microsoft Office PowerPoint</Application>
  <PresentationFormat>Plačiaekranė</PresentationFormat>
  <Paragraphs>5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9" baseType="lpstr">
      <vt:lpstr>Century Gothic</vt:lpstr>
      <vt:lpstr>Times New Roman</vt:lpstr>
      <vt:lpstr>Wingdings 3</vt:lpstr>
      <vt:lpstr>Dalis</vt:lpstr>
      <vt:lpstr>Užgavėnės – ne tik blynų valgymo diena, bet ir puiki šventė, kurios metu galime išbandyti savo jėgas.</vt:lpstr>
      <vt:lpstr>Sergame už besivaržančius grupės draugus.</vt:lpstr>
      <vt:lpstr>Net ir mergaitės išbandė savo jėgas rankų lenkimo varžybose.</vt:lpstr>
      <vt:lpstr>Šokiais ir žaidimais kviečiame pavasarį </vt:lpstr>
      <vt:lpstr>Pagaliau išvarome žiemą ir atsisveikiname su more.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Windows User</dc:creator>
  <cp:lastModifiedBy>Windows User</cp:lastModifiedBy>
  <cp:revision>3</cp:revision>
  <dcterms:created xsi:type="dcterms:W3CDTF">2019-03-04T09:05:18Z</dcterms:created>
  <dcterms:modified xsi:type="dcterms:W3CDTF">2019-03-04T09:24:39Z</dcterms:modified>
</cp:coreProperties>
</file>