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26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0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2236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397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4692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85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98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42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97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0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0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9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9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3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92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8FFF0-716C-43A9-B2AA-3F020C206B5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CBC50E-2C54-46C8-BABC-9C44DC8E9B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71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8908"/>
          </a:xfrm>
        </p:spPr>
        <p:txBody>
          <a:bodyPr>
            <a:normAutofit fontScale="90000"/>
          </a:bodyPr>
          <a:lstStyle/>
          <a:p>
            <a:pPr algn="ctr"/>
            <a:r>
              <a:rPr lang="lt-L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turas „Lietuvos mažųjų žaidynių“. Rungtyniausime su dar 7 komandomis iš Klaipėdos miesto ikimokyklinio ugdymo įstaigų. Stengsimės patekti į finalą</a:t>
            </a:r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5" y="1380392"/>
            <a:ext cx="4790586" cy="4615962"/>
          </a:xfrm>
        </p:spPr>
      </p:pic>
      <p:pic>
        <p:nvPicPr>
          <p:cNvPr id="8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71" y="1380393"/>
            <a:ext cx="4766652" cy="4615962"/>
          </a:xfrm>
        </p:spPr>
      </p:pic>
    </p:spTree>
    <p:extLst>
      <p:ext uri="{BB962C8B-B14F-4D97-AF65-F5344CB8AC3E}">
        <p14:creationId xmlns:p14="http://schemas.microsoft.com/office/powerpoint/2010/main" val="296007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5815"/>
          </a:xfrm>
        </p:spPr>
        <p:txBody>
          <a:bodyPr>
            <a:normAutofit/>
          </a:bodyPr>
          <a:lstStyle/>
          <a:p>
            <a:pPr algn="ctr"/>
            <a:r>
              <a:rPr lang="lt-L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Mums puikiai sekasi, viską atliekame greit ir tiksliai</a:t>
            </a:r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" y="1292469"/>
            <a:ext cx="4755417" cy="4721469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292470"/>
            <a:ext cx="5074383" cy="4721468"/>
          </a:xfrm>
        </p:spPr>
      </p:pic>
    </p:spTree>
    <p:extLst>
      <p:ext uri="{BB962C8B-B14F-4D97-AF65-F5344CB8AC3E}">
        <p14:creationId xmlns:p14="http://schemas.microsoft.com/office/powerpoint/2010/main" val="258413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22385"/>
          </a:xfrm>
        </p:spPr>
        <p:txBody>
          <a:bodyPr>
            <a:normAutofit fontScale="90000"/>
          </a:bodyPr>
          <a:lstStyle/>
          <a:p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8" y="770793"/>
            <a:ext cx="4686300" cy="4980354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770793"/>
            <a:ext cx="5135930" cy="4980354"/>
          </a:xfrm>
        </p:spPr>
      </p:pic>
    </p:spTree>
    <p:extLst>
      <p:ext uri="{BB962C8B-B14F-4D97-AF65-F5344CB8AC3E}">
        <p14:creationId xmlns:p14="http://schemas.microsoft.com/office/powerpoint/2010/main" val="105753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9777"/>
          </a:xfrm>
        </p:spPr>
        <p:txBody>
          <a:bodyPr>
            <a:normAutofit/>
          </a:bodyPr>
          <a:lstStyle/>
          <a:p>
            <a:pPr algn="ctr"/>
            <a:r>
              <a:rPr lang="lt-L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 finalinį festivalį Palangoje nevyksime, tačiau dovanomis labai džiaugiamės</a:t>
            </a:r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1310054"/>
            <a:ext cx="4615962" cy="4633546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310054"/>
            <a:ext cx="4538052" cy="4633545"/>
          </a:xfrm>
        </p:spPr>
      </p:pic>
    </p:spTree>
    <p:extLst>
      <p:ext uri="{BB962C8B-B14F-4D97-AF65-F5344CB8AC3E}">
        <p14:creationId xmlns:p14="http://schemas.microsoft.com/office/powerpoint/2010/main" val="2939072687"/>
      </p:ext>
    </p:extLst>
  </p:cSld>
  <p:clrMapOvr>
    <a:masterClrMapping/>
  </p:clrMapOvr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42</Words>
  <Application>Microsoft Office PowerPoint</Application>
  <PresentationFormat>Plačiaekranė</PresentationFormat>
  <Paragraphs>4</Paragraphs>
  <Slides>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Trebuchet MS</vt:lpstr>
      <vt:lpstr>Wingdings 3</vt:lpstr>
      <vt:lpstr>Briaunota</vt:lpstr>
      <vt:lpstr>II turas „Lietuvos mažųjų žaidynių“. Rungtyniausime su dar 7 komandomis iš Klaipėdos miesto ikimokyklinio ugdymo įstaigų. Stengsimės patekti į finalą</vt:lpstr>
      <vt:lpstr>Mums puikiai sekasi, viską atliekame greit ir tiksliai</vt:lpstr>
      <vt:lpstr> </vt:lpstr>
      <vt:lpstr>Į finalinį festivalį Palangoje nevyksime, tačiau dovanomis labai džiaugiamės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turas „Lietuvos mažųjų žaidynių“. Rungtyniausime su dar 7 komandomis iš Klaipėdo</dc:title>
  <dc:creator>Windows User</dc:creator>
  <cp:lastModifiedBy>user</cp:lastModifiedBy>
  <cp:revision>2</cp:revision>
  <dcterms:created xsi:type="dcterms:W3CDTF">2019-03-29T08:36:07Z</dcterms:created>
  <dcterms:modified xsi:type="dcterms:W3CDTF">2019-04-02T05:46:57Z</dcterms:modified>
</cp:coreProperties>
</file>