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0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16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5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43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7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5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4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4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6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0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5832-4901-4EB9-B633-13B316DCDC6A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063A2-868D-420E-934F-33A54AE0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7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1808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Šv. Velykas šventėme linksmai. Pirmiausiai linksminosi mažesnieji.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714499"/>
            <a:ext cx="4386140" cy="4167553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591408"/>
            <a:ext cx="4880952" cy="4290645"/>
          </a:xfrm>
        </p:spPr>
      </p:pic>
    </p:spTree>
    <p:extLst>
      <p:ext uri="{BB962C8B-B14F-4D97-AF65-F5344CB8AC3E}">
        <p14:creationId xmlns:p14="http://schemas.microsoft.com/office/powerpoint/2010/main" val="205105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415"/>
          </a:xfrm>
        </p:spPr>
        <p:txBody>
          <a:bodyPr/>
          <a:lstStyle/>
          <a:p>
            <a:pPr algn="ctr"/>
            <a:r>
              <a:rPr lang="lt-LT" dirty="0" smtClean="0"/>
              <a:t>Štai kaip mes mokame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1354015"/>
            <a:ext cx="4623533" cy="4315939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354015"/>
            <a:ext cx="4819406" cy="4316535"/>
          </a:xfrm>
        </p:spPr>
      </p:pic>
    </p:spTree>
    <p:extLst>
      <p:ext uri="{BB962C8B-B14F-4D97-AF65-F5344CB8AC3E}">
        <p14:creationId xmlns:p14="http://schemas.microsoft.com/office/powerpoint/2010/main" val="156507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644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Šventė užsibaigė linksma gimnastika ir žaidimais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" y="1776046"/>
            <a:ext cx="4482856" cy="3893908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776047"/>
            <a:ext cx="4731483" cy="3894504"/>
          </a:xfrm>
        </p:spPr>
      </p:pic>
    </p:spTree>
    <p:extLst>
      <p:ext uri="{BB962C8B-B14F-4D97-AF65-F5344CB8AC3E}">
        <p14:creationId xmlns:p14="http://schemas.microsoft.com/office/powerpoint/2010/main" val="280832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285"/>
          </a:xfrm>
        </p:spPr>
        <p:txBody>
          <a:bodyPr/>
          <a:lstStyle/>
          <a:p>
            <a:pPr algn="ctr"/>
            <a:r>
              <a:rPr lang="lt-LT" dirty="0" smtClean="0"/>
              <a:t>Dažėme kiaušinius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1380391"/>
            <a:ext cx="4359763" cy="4536831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1274884"/>
            <a:ext cx="4634940" cy="4642337"/>
          </a:xfrm>
        </p:spPr>
      </p:pic>
    </p:spTree>
    <p:extLst>
      <p:ext uri="{BB962C8B-B14F-4D97-AF65-F5344CB8AC3E}">
        <p14:creationId xmlns:p14="http://schemas.microsoft.com/office/powerpoint/2010/main" val="148134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56592"/>
          </a:xfrm>
        </p:spPr>
        <p:txBody>
          <a:bodyPr/>
          <a:lstStyle/>
          <a:p>
            <a:pPr algn="ctr"/>
            <a:r>
              <a:rPr lang="lt-LT" dirty="0" smtClean="0"/>
              <a:t>Ridenome kiaušinius ir žaidėme su jais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1406769"/>
            <a:ext cx="4526817" cy="4263185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06769"/>
            <a:ext cx="4527703" cy="4263781"/>
          </a:xfrm>
        </p:spPr>
      </p:pic>
    </p:spTree>
    <p:extLst>
      <p:ext uri="{BB962C8B-B14F-4D97-AF65-F5344CB8AC3E}">
        <p14:creationId xmlns:p14="http://schemas.microsoft.com/office/powerpoint/2010/main" val="149864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/>
          <a:lstStyle/>
          <a:p>
            <a:pPr algn="ctr"/>
            <a:r>
              <a:rPr lang="lt-LT" dirty="0" smtClean="0"/>
              <a:t>Buvo linksma ir įdomu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1617785"/>
            <a:ext cx="4456479" cy="405216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17785"/>
            <a:ext cx="4564429" cy="4052765"/>
          </a:xfrm>
        </p:spPr>
      </p:pic>
    </p:spTree>
    <p:extLst>
      <p:ext uri="{BB962C8B-B14F-4D97-AF65-F5344CB8AC3E}">
        <p14:creationId xmlns:p14="http://schemas.microsoft.com/office/powerpoint/2010/main" val="162447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454"/>
          </a:xfrm>
        </p:spPr>
        <p:txBody>
          <a:bodyPr/>
          <a:lstStyle/>
          <a:p>
            <a:pPr algn="ctr"/>
            <a:r>
              <a:rPr lang="lt-LT" dirty="0" smtClean="0"/>
              <a:t>Štai kokios </a:t>
            </a:r>
            <a:r>
              <a:rPr lang="lt-LT" dirty="0" err="1" smtClean="0"/>
              <a:t>šv.</a:t>
            </a:r>
            <a:r>
              <a:rPr lang="lt-LT" dirty="0" smtClean="0"/>
              <a:t> Velykų vaišės</a:t>
            </a:r>
            <a:endParaRPr lang="en-GB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1573823"/>
            <a:ext cx="4624754" cy="4096131"/>
          </a:xfrm>
        </p:spPr>
      </p:pic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573823"/>
            <a:ext cx="4634767" cy="4123592"/>
          </a:xfrm>
        </p:spPr>
      </p:pic>
    </p:spTree>
    <p:extLst>
      <p:ext uri="{BB962C8B-B14F-4D97-AF65-F5344CB8AC3E}">
        <p14:creationId xmlns:p14="http://schemas.microsoft.com/office/powerpoint/2010/main" val="1398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Vyresniųjų grupių vaikai buvo iniciatyvūs ir aktyvūs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1732085"/>
            <a:ext cx="4421310" cy="393786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732085"/>
            <a:ext cx="4422196" cy="3938465"/>
          </a:xfrm>
        </p:spPr>
      </p:pic>
    </p:spTree>
    <p:extLst>
      <p:ext uri="{BB962C8B-B14F-4D97-AF65-F5344CB8AC3E}">
        <p14:creationId xmlns:p14="http://schemas.microsoft.com/office/powerpoint/2010/main" val="265708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Rideno ir suko kiaušinius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723292"/>
            <a:ext cx="4579571" cy="394666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723293"/>
            <a:ext cx="4661144" cy="3947258"/>
          </a:xfrm>
        </p:spPr>
      </p:pic>
    </p:spTree>
    <p:extLst>
      <p:ext uri="{BB962C8B-B14F-4D97-AF65-F5344CB8AC3E}">
        <p14:creationId xmlns:p14="http://schemas.microsoft.com/office/powerpoint/2010/main" val="159189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Žaidėme, šokome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" y="1802423"/>
            <a:ext cx="4500440" cy="3867531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802423"/>
            <a:ext cx="4687521" cy="3868127"/>
          </a:xfrm>
        </p:spPr>
      </p:pic>
    </p:spTree>
    <p:extLst>
      <p:ext uri="{BB962C8B-B14F-4D97-AF65-F5344CB8AC3E}">
        <p14:creationId xmlns:p14="http://schemas.microsoft.com/office/powerpoint/2010/main" val="155141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754"/>
          </a:xfrm>
        </p:spPr>
        <p:txBody>
          <a:bodyPr/>
          <a:lstStyle/>
          <a:p>
            <a:pPr algn="ctr"/>
            <a:r>
              <a:rPr lang="lt-LT" dirty="0" smtClean="0"/>
              <a:t>Savaip marginome kiaušinius</a:t>
            </a:r>
            <a:endParaRPr lang="en-GB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7" y="1608992"/>
            <a:ext cx="4377348" cy="406096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08993"/>
            <a:ext cx="4538052" cy="4061558"/>
          </a:xfrm>
        </p:spPr>
      </p:pic>
    </p:spTree>
    <p:extLst>
      <p:ext uri="{BB962C8B-B14F-4D97-AF65-F5344CB8AC3E}">
        <p14:creationId xmlns:p14="http://schemas.microsoft.com/office/powerpoint/2010/main" val="711728449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55</Words>
  <Application>Microsoft Office PowerPoint</Application>
  <PresentationFormat>Plačiaekranė</PresentationFormat>
  <Paragraphs>11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Briaunota</vt:lpstr>
      <vt:lpstr>Šv. Velykas šventėme linksmai. Pirmiausiai linksminosi mažesnieji.</vt:lpstr>
      <vt:lpstr>Dažėme kiaušinius</vt:lpstr>
      <vt:lpstr>Ridenome kiaušinius ir žaidėme su jais</vt:lpstr>
      <vt:lpstr>Buvo linksma ir įdomu</vt:lpstr>
      <vt:lpstr>Štai kokios šv. Velykų vaišės</vt:lpstr>
      <vt:lpstr>Vyresniųjų grupių vaikai buvo iniciatyvūs ir aktyvūs</vt:lpstr>
      <vt:lpstr>Rideno ir suko kiaušinius</vt:lpstr>
      <vt:lpstr>Žaidėme, šokome</vt:lpstr>
      <vt:lpstr>Savaip marginome kiaušinius</vt:lpstr>
      <vt:lpstr>Štai kaip mes mokame</vt:lpstr>
      <vt:lpstr>Šventė užsibaigė linksma gimnastika ir žaidimais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Šv. Velykas šventėme linksmai</dc:title>
  <dc:creator>Windows User</dc:creator>
  <cp:lastModifiedBy>Windows User</cp:lastModifiedBy>
  <cp:revision>3</cp:revision>
  <dcterms:created xsi:type="dcterms:W3CDTF">2019-05-08T11:55:45Z</dcterms:created>
  <dcterms:modified xsi:type="dcterms:W3CDTF">2019-05-08T12:14:17Z</dcterms:modified>
</cp:coreProperties>
</file>