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16FB-A8E2-4058-964A-159F2E1B2CD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CE3E-555C-43DE-ADD3-A2A9B4B7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2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16FB-A8E2-4058-964A-159F2E1B2CD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CE3E-555C-43DE-ADD3-A2A9B4B7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98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16FB-A8E2-4058-964A-159F2E1B2CD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CE3E-555C-43DE-ADD3-A2A9B4B7D17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2146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16FB-A8E2-4058-964A-159F2E1B2CD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CE3E-555C-43DE-ADD3-A2A9B4B7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406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16FB-A8E2-4058-964A-159F2E1B2CD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CE3E-555C-43DE-ADD3-A2A9B4B7D17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783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16FB-A8E2-4058-964A-159F2E1B2CD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CE3E-555C-43DE-ADD3-A2A9B4B7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663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16FB-A8E2-4058-964A-159F2E1B2CD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CE3E-555C-43DE-ADD3-A2A9B4B7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485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16FB-A8E2-4058-964A-159F2E1B2CD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CE3E-555C-43DE-ADD3-A2A9B4B7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68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16FB-A8E2-4058-964A-159F2E1B2CD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CE3E-555C-43DE-ADD3-A2A9B4B7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7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16FB-A8E2-4058-964A-159F2E1B2CD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CE3E-555C-43DE-ADD3-A2A9B4B7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47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16FB-A8E2-4058-964A-159F2E1B2CD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CE3E-555C-43DE-ADD3-A2A9B4B7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9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16FB-A8E2-4058-964A-159F2E1B2CD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CE3E-555C-43DE-ADD3-A2A9B4B7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10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16FB-A8E2-4058-964A-159F2E1B2CD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CE3E-555C-43DE-ADD3-A2A9B4B7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5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16FB-A8E2-4058-964A-159F2E1B2CD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CE3E-555C-43DE-ADD3-A2A9B4B7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92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16FB-A8E2-4058-964A-159F2E1B2CD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CE3E-555C-43DE-ADD3-A2A9B4B7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30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16FB-A8E2-4058-964A-159F2E1B2CD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CE3E-555C-43DE-ADD3-A2A9B4B7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29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16FB-A8E2-4058-964A-159F2E1B2CD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3CCE3E-555C-43DE-ADD3-A2A9B4B7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45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95046"/>
          </a:xfrm>
        </p:spPr>
        <p:txBody>
          <a:bodyPr>
            <a:noAutofit/>
          </a:bodyPr>
          <a:lstStyle/>
          <a:p>
            <a:pPr algn="ctr"/>
            <a:r>
              <a:rPr lang="lt-LT" sz="2800" dirty="0" smtClean="0"/>
              <a:t>Gegužės 2 d. mūsų įstaigos vaikai dalyvavo Santarvės mokykloje organizuotoje šventėje </a:t>
            </a:r>
            <a:br>
              <a:rPr lang="lt-LT" sz="2800" dirty="0" smtClean="0"/>
            </a:br>
            <a:r>
              <a:rPr lang="lt-LT" sz="2800" dirty="0" smtClean="0"/>
              <a:t>„Velykų džiaugsmas“</a:t>
            </a:r>
            <a:endParaRPr lang="en-GB" sz="2800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4" y="2154115"/>
            <a:ext cx="4465271" cy="3815862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154115"/>
            <a:ext cx="4916121" cy="3815862"/>
          </a:xfrm>
        </p:spPr>
      </p:pic>
    </p:spTree>
    <p:extLst>
      <p:ext uri="{BB962C8B-B14F-4D97-AF65-F5344CB8AC3E}">
        <p14:creationId xmlns:p14="http://schemas.microsoft.com/office/powerpoint/2010/main" val="374563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8862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Atlikome šokius „</a:t>
            </a:r>
            <a:r>
              <a:rPr lang="lt-LT" dirty="0" err="1" smtClean="0"/>
              <a:t>Riabinuška</a:t>
            </a:r>
            <a:r>
              <a:rPr lang="lt-LT" dirty="0" smtClean="0"/>
              <a:t>“ ir „</a:t>
            </a:r>
            <a:r>
              <a:rPr lang="lt-LT" dirty="0" err="1" smtClean="0"/>
              <a:t>Kalinka</a:t>
            </a:r>
            <a:r>
              <a:rPr lang="lt-LT" dirty="0" smtClean="0"/>
              <a:t>“</a:t>
            </a:r>
            <a:endParaRPr lang="en-GB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1617785"/>
            <a:ext cx="4597156" cy="4413738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617785"/>
            <a:ext cx="4598042" cy="4413738"/>
          </a:xfrm>
        </p:spPr>
      </p:pic>
    </p:spTree>
    <p:extLst>
      <p:ext uri="{BB962C8B-B14F-4D97-AF65-F5344CB8AC3E}">
        <p14:creationId xmlns:p14="http://schemas.microsoft.com/office/powerpoint/2010/main" val="3772317650"/>
      </p:ext>
    </p:extLst>
  </p:cSld>
  <p:clrMapOvr>
    <a:masterClrMapping/>
  </p:clrMapOvr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21</Words>
  <Application>Microsoft Office PowerPoint</Application>
  <PresentationFormat>Plačiaekranė</PresentationFormat>
  <Paragraphs>2</Paragraphs>
  <Slides>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Briaunota</vt:lpstr>
      <vt:lpstr>Gegužės 2 d. mūsų įstaigos vaikai dalyvavo Santarvės mokykloje organizuotoje šventėje  „Velykų džiaugsmas“</vt:lpstr>
      <vt:lpstr>Atlikome šokius „Riabinuška“ ir „Kalinka“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Gegužės 2 d. mūsų įstaigos vaikai dalyvavo Santarvės mokykloje organizuotoje šventėje  „Velykų džiaugsmas“</dc:title>
  <dc:creator>Windows User</dc:creator>
  <cp:lastModifiedBy>Windows User</cp:lastModifiedBy>
  <cp:revision>1</cp:revision>
  <dcterms:created xsi:type="dcterms:W3CDTF">2019-05-08T12:34:38Z</dcterms:created>
  <dcterms:modified xsi:type="dcterms:W3CDTF">2019-05-08T12:39:18Z</dcterms:modified>
</cp:coreProperties>
</file>