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69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62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356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1806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85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374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25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7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61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5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76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2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66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8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6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1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1733CB-920F-4F7C-83BF-B9E1B3263BB0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7B6088-01DA-414E-AA06-5DB8B8E8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138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2" y="5125914"/>
            <a:ext cx="8534400" cy="1213339"/>
          </a:xfrm>
        </p:spPr>
        <p:txBody>
          <a:bodyPr>
            <a:normAutofit/>
          </a:bodyPr>
          <a:lstStyle/>
          <a:p>
            <a:pPr algn="ctr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Lapkričio 12 dieną Vyresniųjų grupių vaikai dalyvavo ledo ritulio edukacinėje veikloje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351693"/>
            <a:ext cx="5530362" cy="4879730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351692"/>
            <a:ext cx="5951049" cy="4879730"/>
          </a:xfrm>
        </p:spPr>
      </p:pic>
    </p:spTree>
    <p:extLst>
      <p:ext uri="{BB962C8B-B14F-4D97-AF65-F5344CB8AC3E}">
        <p14:creationId xmlns:p14="http://schemas.microsoft.com/office/powerpoint/2010/main" val="288841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2" y="5372100"/>
            <a:ext cx="8534400" cy="1037492"/>
          </a:xfrm>
        </p:spPr>
        <p:txBody>
          <a:bodyPr>
            <a:normAutofit/>
          </a:bodyPr>
          <a:lstStyle/>
          <a:p>
            <a:pPr algn="ctr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Edukacija visiems, ir berniukams, ir mergaitėms labai patiko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360485"/>
            <a:ext cx="5583115" cy="4826977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360485"/>
            <a:ext cx="5801579" cy="4826977"/>
          </a:xfrm>
        </p:spPr>
      </p:pic>
    </p:spTree>
    <p:extLst>
      <p:ext uri="{BB962C8B-B14F-4D97-AF65-F5344CB8AC3E}">
        <p14:creationId xmlns:p14="http://schemas.microsoft.com/office/powerpoint/2010/main" val="1994496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2" y="5213838"/>
            <a:ext cx="8534400" cy="1354016"/>
          </a:xfrm>
        </p:spPr>
        <p:txBody>
          <a:bodyPr>
            <a:normAutofit/>
          </a:bodyPr>
          <a:lstStyle/>
          <a:p>
            <a:pPr algn="ctr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Apdovanojami įvarčių autoriai. Visi vaikai pakviesti į treniruotes ledo arenoje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8" y="369277"/>
            <a:ext cx="5228492" cy="4712677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369277"/>
            <a:ext cx="5687279" cy="4712677"/>
          </a:xfrm>
        </p:spPr>
      </p:pic>
    </p:spTree>
    <p:extLst>
      <p:ext uri="{BB962C8B-B14F-4D97-AF65-F5344CB8AC3E}">
        <p14:creationId xmlns:p14="http://schemas.microsoft.com/office/powerpoint/2010/main" val="595338028"/>
      </p:ext>
    </p:extLst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Dalis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ali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i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</TotalTime>
  <Words>32</Words>
  <Application>Microsoft Office PowerPoint</Application>
  <PresentationFormat>Plačiaekranė</PresentationFormat>
  <Paragraphs>3</Paragraphs>
  <Slides>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7" baseType="lpstr">
      <vt:lpstr>Century Gothic</vt:lpstr>
      <vt:lpstr>Times New Roman</vt:lpstr>
      <vt:lpstr>Wingdings 3</vt:lpstr>
      <vt:lpstr>Dalis</vt:lpstr>
      <vt:lpstr>Lapkričio 12 dieną Vyresniųjų grupių vaikai dalyvavo ledo ritulio edukacinėje veikloje</vt:lpstr>
      <vt:lpstr>Edukacija visiems, ir berniukams, ir mergaitėms labai patiko</vt:lpstr>
      <vt:lpstr>Apdovanojami įvarčių autoriai. Visi vaikai pakviesti į treniruotes ledo arenoje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Windows User</dc:creator>
  <cp:lastModifiedBy>user</cp:lastModifiedBy>
  <cp:revision>4</cp:revision>
  <dcterms:created xsi:type="dcterms:W3CDTF">2019-11-13T10:44:18Z</dcterms:created>
  <dcterms:modified xsi:type="dcterms:W3CDTF">2019-11-14T08:12:11Z</dcterms:modified>
</cp:coreProperties>
</file>