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166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2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8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60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6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5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7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7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5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5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9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5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C16D4B-C214-41D0-9503-0BD49A18E59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409FD-A34E-4F69-8B50-9B07BB98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Kūrybinga tėvų ir vaikų darbelių rudens parodėlė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1433146"/>
            <a:ext cx="5310554" cy="394212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38" y="1433146"/>
            <a:ext cx="5653454" cy="3942129"/>
          </a:xfrm>
        </p:spPr>
      </p:pic>
    </p:spTree>
    <p:extLst>
      <p:ext uri="{BB962C8B-B14F-4D97-AF65-F5344CB8AC3E}">
        <p14:creationId xmlns:p14="http://schemas.microsoft.com/office/powerpoint/2010/main" val="21857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033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817686"/>
            <a:ext cx="5732585" cy="4557590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77" y="756140"/>
            <a:ext cx="5354515" cy="4619136"/>
          </a:xfrm>
        </p:spPr>
      </p:pic>
    </p:spTree>
    <p:extLst>
      <p:ext uri="{BB962C8B-B14F-4D97-AF65-F5344CB8AC3E}">
        <p14:creationId xmlns:p14="http://schemas.microsoft.com/office/powerpoint/2010/main" val="195517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792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3723"/>
            <a:ext cx="5723792" cy="4601553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7" y="773724"/>
            <a:ext cx="5591907" cy="4601552"/>
          </a:xfrm>
        </p:spPr>
      </p:pic>
    </p:spTree>
    <p:extLst>
      <p:ext uri="{BB962C8B-B14F-4D97-AF65-F5344CB8AC3E}">
        <p14:creationId xmlns:p14="http://schemas.microsoft.com/office/powerpoint/2010/main" val="403011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0550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905608"/>
            <a:ext cx="5785339" cy="446966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1" y="791308"/>
            <a:ext cx="5407269" cy="4583967"/>
          </a:xfrm>
        </p:spPr>
      </p:pic>
    </p:spTree>
    <p:extLst>
      <p:ext uri="{BB962C8B-B14F-4D97-AF65-F5344CB8AC3E}">
        <p14:creationId xmlns:p14="http://schemas.microsoft.com/office/powerpoint/2010/main" val="202363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275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" y="861646"/>
            <a:ext cx="5855677" cy="451362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1" y="861646"/>
            <a:ext cx="5249577" cy="4513629"/>
          </a:xfrm>
        </p:spPr>
      </p:pic>
    </p:spTree>
    <p:extLst>
      <p:ext uri="{BB962C8B-B14F-4D97-AF65-F5344CB8AC3E}">
        <p14:creationId xmlns:p14="http://schemas.microsoft.com/office/powerpoint/2010/main" val="26984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671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852854"/>
            <a:ext cx="5829300" cy="4522421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93" y="782516"/>
            <a:ext cx="5389684" cy="4592760"/>
          </a:xfrm>
        </p:spPr>
      </p:pic>
    </p:spTree>
    <p:extLst>
      <p:ext uri="{BB962C8B-B14F-4D97-AF65-F5344CB8AC3E}">
        <p14:creationId xmlns:p14="http://schemas.microsoft.com/office/powerpoint/2010/main" val="205424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grindinis įvykis">
  <a:themeElements>
    <a:clrScheme name="Pagrindinis įvyk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agrindinis įvyk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grindinis įvyk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Pagrindinis įvykis</Template>
  <TotalTime>24</TotalTime>
  <Words>7</Words>
  <Application>Microsoft Office PowerPoint</Application>
  <PresentationFormat>Plačiaekranė</PresentationFormat>
  <Paragraphs>1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Pagrindinis įvykis</vt:lpstr>
      <vt:lpstr>Kūrybinga tėvų ir vaikų darbelių rudens parodėlė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Kūrybinga tėvų ir vaikų darbelių rudens parodėlė</dc:title>
  <dc:creator>Windows User</dc:creator>
  <cp:lastModifiedBy>user</cp:lastModifiedBy>
  <cp:revision>3</cp:revision>
  <dcterms:created xsi:type="dcterms:W3CDTF">2019-11-06T13:26:56Z</dcterms:created>
  <dcterms:modified xsi:type="dcterms:W3CDTF">2019-11-07T06:11:18Z</dcterms:modified>
</cp:coreProperties>
</file>