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2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6BF3-C09D-4E4A-92AA-844155ABABD5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FE4A8-9031-4F2A-974D-F75A0DABE10B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211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nė nuotrauka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6BF3-C09D-4E4A-92AA-844155ABABD5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FE4A8-9031-4F2A-974D-F75A0DABE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843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6BF3-C09D-4E4A-92AA-844155ABABD5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FE4A8-9031-4F2A-974D-F75A0DABE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081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6BF3-C09D-4E4A-92AA-844155ABABD5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FE4A8-9031-4F2A-974D-F75A0DABE10B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6326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6BF3-C09D-4E4A-92AA-844155ABABD5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FE4A8-9031-4F2A-974D-F75A0DABE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5724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o pavadinimas kortelė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lt-LT" smtClean="0"/>
              <a:t>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6BF3-C09D-4E4A-92AA-844155ABABD5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FE4A8-9031-4F2A-974D-F75A0DABE10B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7563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rba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lt-LT" smtClean="0"/>
              <a:t>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6BF3-C09D-4E4A-92AA-844155ABABD5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FE4A8-9031-4F2A-974D-F75A0DABE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169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6BF3-C09D-4E4A-92AA-844155ABABD5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FE4A8-9031-4F2A-974D-F75A0DABE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499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6BF3-C09D-4E4A-92AA-844155ABABD5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FE4A8-9031-4F2A-974D-F75A0DABE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558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6BF3-C09D-4E4A-92AA-844155ABABD5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FE4A8-9031-4F2A-974D-F75A0DABE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910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6BF3-C09D-4E4A-92AA-844155ABABD5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FE4A8-9031-4F2A-974D-F75A0DABE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007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6BF3-C09D-4E4A-92AA-844155ABABD5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FE4A8-9031-4F2A-974D-F75A0DABE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499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6BF3-C09D-4E4A-92AA-844155ABABD5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FE4A8-9031-4F2A-974D-F75A0DABE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406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6BF3-C09D-4E4A-92AA-844155ABABD5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FE4A8-9031-4F2A-974D-F75A0DABE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068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6BF3-C09D-4E4A-92AA-844155ABABD5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FE4A8-9031-4F2A-974D-F75A0DABE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121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6BF3-C09D-4E4A-92AA-844155ABABD5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FE4A8-9031-4F2A-974D-F75A0DABE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972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6BF3-C09D-4E4A-92AA-844155ABABD5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FE4A8-9031-4F2A-974D-F75A0DABE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442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38F6BF3-C09D-4E4A-92AA-844155ABABD5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70FE4A8-9031-4F2A-974D-F75A0DABE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1658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3"/>
          <p:cNvSpPr>
            <a:spLocks noGrp="1"/>
          </p:cNvSpPr>
          <p:nvPr>
            <p:ph type="title"/>
          </p:nvPr>
        </p:nvSpPr>
        <p:spPr>
          <a:xfrm>
            <a:off x="684212" y="5926015"/>
            <a:ext cx="8534400" cy="650630"/>
          </a:xfrm>
        </p:spPr>
        <p:txBody>
          <a:bodyPr>
            <a:normAutofit/>
          </a:bodyPr>
          <a:lstStyle/>
          <a:p>
            <a:pPr algn="ctr"/>
            <a:r>
              <a:rPr lang="lt-L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Priešmokyklinės ir vyresnės grupės švenčia </a:t>
            </a:r>
            <a:r>
              <a:rPr lang="lt-LT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lietuvos</a:t>
            </a:r>
            <a:r>
              <a:rPr lang="lt-L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gimtadienį</a:t>
            </a: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Turinio vietos rezervavimo ženklas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85" y="202223"/>
            <a:ext cx="5646004" cy="5574323"/>
          </a:xfrm>
        </p:spPr>
      </p:pic>
      <p:pic>
        <p:nvPicPr>
          <p:cNvPr id="8" name="Turinio vietos rezervavimo ženklas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189" y="202224"/>
            <a:ext cx="6197233" cy="5574322"/>
          </a:xfrm>
        </p:spPr>
      </p:pic>
    </p:spTree>
    <p:extLst>
      <p:ext uri="{BB962C8B-B14F-4D97-AF65-F5344CB8AC3E}">
        <p14:creationId xmlns:p14="http://schemas.microsoft.com/office/powerpoint/2010/main" val="469524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84212" y="6145822"/>
            <a:ext cx="8534400" cy="589085"/>
          </a:xfrm>
        </p:spPr>
        <p:txBody>
          <a:bodyPr>
            <a:normAutofit fontScale="90000"/>
          </a:bodyPr>
          <a:lstStyle/>
          <a:p>
            <a:r>
              <a:rPr lang="lt-L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Pasigaminome vėliavėlių, paukštelių, gėlyčių ir net kaklaraiščių su </a:t>
            </a:r>
            <a:r>
              <a:rPr lang="lt-LT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lietuvos</a:t>
            </a:r>
            <a:r>
              <a:rPr lang="lt-L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valstybine simbolika</a:t>
            </a: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47" y="211015"/>
            <a:ext cx="5635868" cy="5671039"/>
          </a:xfrm>
        </p:spPr>
      </p:pic>
      <p:pic>
        <p:nvPicPr>
          <p:cNvPr id="6" name="Turinio vietos rezervavimo ženklas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715" y="211015"/>
            <a:ext cx="5996354" cy="5671039"/>
          </a:xfrm>
        </p:spPr>
      </p:pic>
    </p:spTree>
    <p:extLst>
      <p:ext uri="{BB962C8B-B14F-4D97-AF65-F5344CB8AC3E}">
        <p14:creationId xmlns:p14="http://schemas.microsoft.com/office/powerpoint/2010/main" val="3108023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84212" y="5697415"/>
            <a:ext cx="8534400" cy="835270"/>
          </a:xfrm>
        </p:spPr>
        <p:txBody>
          <a:bodyPr>
            <a:normAutofit/>
          </a:bodyPr>
          <a:lstStyle/>
          <a:p>
            <a:r>
              <a:rPr lang="lt-L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Vyresnių grupių vaikai deklamavo eilėraščius, o </a:t>
            </a:r>
            <a:r>
              <a:rPr lang="lt-LT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priešmokyklinukai</a:t>
            </a:r>
            <a:r>
              <a:rPr lang="lt-L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dalyvavo viktorinoje „ar pažįsti </a:t>
            </a:r>
            <a:r>
              <a:rPr lang="lt-LT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lietuvą</a:t>
            </a:r>
            <a:r>
              <a:rPr lang="lt-L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?“</a:t>
            </a: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91" y="167055"/>
            <a:ext cx="5628421" cy="5398476"/>
          </a:xfrm>
        </p:spPr>
      </p:pic>
      <p:pic>
        <p:nvPicPr>
          <p:cNvPr id="8" name="Turinio vietos rezervavimo ženklas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813" y="167055"/>
            <a:ext cx="5933464" cy="5398476"/>
          </a:xfrm>
        </p:spPr>
      </p:pic>
    </p:spTree>
    <p:extLst>
      <p:ext uri="{BB962C8B-B14F-4D97-AF65-F5344CB8AC3E}">
        <p14:creationId xmlns:p14="http://schemas.microsoft.com/office/powerpoint/2010/main" val="1320498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84212" y="5908430"/>
            <a:ext cx="8534400" cy="826477"/>
          </a:xfrm>
        </p:spPr>
        <p:txBody>
          <a:bodyPr>
            <a:normAutofit/>
          </a:bodyPr>
          <a:lstStyle/>
          <a:p>
            <a:r>
              <a:rPr lang="lt-L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Mūsų žaidimai ir darbeliai</a:t>
            </a: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84" y="184638"/>
            <a:ext cx="6330461" cy="5600700"/>
          </a:xfrm>
        </p:spPr>
      </p:pic>
      <p:pic>
        <p:nvPicPr>
          <p:cNvPr id="6" name="Turinio vietos rezervavimo ženklas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645" y="184638"/>
            <a:ext cx="5503985" cy="5539154"/>
          </a:xfrm>
        </p:spPr>
      </p:pic>
    </p:spTree>
    <p:extLst>
      <p:ext uri="{BB962C8B-B14F-4D97-AF65-F5344CB8AC3E}">
        <p14:creationId xmlns:p14="http://schemas.microsoft.com/office/powerpoint/2010/main" val="2920541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84212" y="5846884"/>
            <a:ext cx="8534400" cy="773723"/>
          </a:xfrm>
        </p:spPr>
        <p:txBody>
          <a:bodyPr>
            <a:normAutofit/>
          </a:bodyPr>
          <a:lstStyle/>
          <a:p>
            <a:r>
              <a:rPr lang="lt-L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Visi džiaugiamės gražia švente</a:t>
            </a: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Turinio vietos rezervavimo ženklas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31" y="175845"/>
            <a:ext cx="6128238" cy="5407269"/>
          </a:xfrm>
        </p:spPr>
      </p:pic>
      <p:pic>
        <p:nvPicPr>
          <p:cNvPr id="9" name="Turinio vietos rezervavimo ženklas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669" y="175845"/>
            <a:ext cx="5547946" cy="5407269"/>
          </a:xfrm>
        </p:spPr>
      </p:pic>
    </p:spTree>
    <p:extLst>
      <p:ext uri="{BB962C8B-B14F-4D97-AF65-F5344CB8AC3E}">
        <p14:creationId xmlns:p14="http://schemas.microsoft.com/office/powerpoint/2010/main" val="1264887603"/>
      </p:ext>
    </p:extLst>
  </p:cSld>
  <p:clrMapOvr>
    <a:masterClrMapping/>
  </p:clrMapOvr>
</p:sld>
</file>

<file path=ppt/theme/theme1.xml><?xml version="1.0" encoding="utf-8"?>
<a:theme xmlns:a="http://schemas.openxmlformats.org/drawingml/2006/main" name="Dalis">
  <a:themeElements>
    <a:clrScheme name="Dalis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Dalis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ali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22</TotalTime>
  <Words>43</Words>
  <Application>Microsoft Office PowerPoint</Application>
  <PresentationFormat>Plačiaekranė</PresentationFormat>
  <Paragraphs>5</Paragraphs>
  <Slides>5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5</vt:i4>
      </vt:variant>
    </vt:vector>
  </HeadingPairs>
  <TitlesOfParts>
    <vt:vector size="9" baseType="lpstr">
      <vt:lpstr>Century Gothic</vt:lpstr>
      <vt:lpstr>Times New Roman</vt:lpstr>
      <vt:lpstr>Wingdings 3</vt:lpstr>
      <vt:lpstr>Dalis</vt:lpstr>
      <vt:lpstr>Priešmokyklinės ir vyresnės grupės švenčia lietuvos gimtadienį</vt:lpstr>
      <vt:lpstr>Pasigaminome vėliavėlių, paukštelių, gėlyčių ir net kaklaraiščių su lietuvos valstybine simbolika</vt:lpstr>
      <vt:lpstr>Vyresnių grupių vaikai deklamavo eilėraščius, o priešmokyklinukai  dalyvavo viktorinoje „ar pažįsti lietuvą?“</vt:lpstr>
      <vt:lpstr>Mūsų žaidimai ir darbeliai</vt:lpstr>
      <vt:lpstr>Visi džiaugiamės gražia švente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Windows User</dc:creator>
  <cp:lastModifiedBy>user</cp:lastModifiedBy>
  <cp:revision>3</cp:revision>
  <dcterms:created xsi:type="dcterms:W3CDTF">2020-02-14T09:18:54Z</dcterms:created>
  <dcterms:modified xsi:type="dcterms:W3CDTF">2020-02-14T10:23:01Z</dcterms:modified>
</cp:coreProperties>
</file>